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524" r:id="rId29"/>
    <p:sldId id="473" r:id="rId30"/>
    <p:sldId id="476" r:id="rId31"/>
    <p:sldId id="477" r:id="rId32"/>
    <p:sldId id="376" r:id="rId33"/>
    <p:sldId id="532" r:id="rId34"/>
    <p:sldId id="479" r:id="rId35"/>
    <p:sldId id="480" r:id="rId36"/>
    <p:sldId id="481" r:id="rId37"/>
    <p:sldId id="482" r:id="rId38"/>
    <p:sldId id="483" r:id="rId39"/>
    <p:sldId id="491" r:id="rId40"/>
    <p:sldId id="484" r:id="rId41"/>
    <p:sldId id="486" r:id="rId42"/>
    <p:sldId id="525"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744" y="176"/>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11/1/21</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11/1/21</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11/1/21</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11/1/21</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11/1/21</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11/1/21</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11/1/21</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11/1/21</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11/1/21</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11/1/21</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B_Cleaning_and_Frequency_Count_revised.R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11/1/21</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11/1/21</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11/1/21</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3561</TotalTime>
  <Words>2951</Words>
  <Application>Microsoft Macintosh PowerPoint</Application>
  <PresentationFormat>On-screen Show (4:3)</PresentationFormat>
  <Paragraphs>673</Paragraphs>
  <Slides>42</Slides>
  <Notes>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 in 2_Cleaning_and_Frequency_Count.R</vt:lpstr>
      <vt:lpstr>PowerPoint Presentation</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C_Dendrogram_revised.R</vt:lpstr>
      <vt:lpstr>PowerPoint Presentation</vt:lpstr>
      <vt:lpstr>PowerPoint Presentation</vt:lpstr>
      <vt:lpstr>Back to C_Dendrogram_revised.R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127</cp:revision>
  <cp:lastPrinted>2018-11-26T18:56:28Z</cp:lastPrinted>
  <dcterms:created xsi:type="dcterms:W3CDTF">2018-05-23T17:24:59Z</dcterms:created>
  <dcterms:modified xsi:type="dcterms:W3CDTF">2021-11-02T02:35:14Z</dcterms:modified>
</cp:coreProperties>
</file>